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39F51-B082-BD0F-E567-75DA7A580D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9D9C3D-0665-3FCE-A582-D884A53769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BE7C3-7587-6CFE-4552-02FC804D6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AE6C-716E-44FD-AE63-8123E50F87A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3A8B4-2AE4-6B37-05E1-A2813FA1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C00FC4-F8B5-299E-FEB2-E8E05CC48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EB8E-B90A-4A41-9C2D-760D3073C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550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68F8F-AB43-BFD3-D07C-51A21020C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F27091-1511-C89A-797B-F071FF911A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40FF08-088B-0C35-0AA2-DAA447269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AE6C-716E-44FD-AE63-8123E50F87A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42A7B-FFE6-ECCF-21DB-EECC6DC35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D48D7-B785-A88C-FD45-B1A6C2A18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EB8E-B90A-4A41-9C2D-760D3073C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59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1E75F4-48F6-1E89-0299-C97BCD79DB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A6F79A-540A-B6B6-9705-D569326E1D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0D1F5-5FD3-2FFE-24BC-35605CDA8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AE6C-716E-44FD-AE63-8123E50F87A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4FAAA-AB8B-EE54-EFE9-D73C49D1D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F1683D-AAE2-2056-8874-5F59E29E9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EB8E-B90A-4A41-9C2D-760D3073C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976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C3E36-DEB9-52B1-833A-5E21AF95C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933FC-4AE5-CBC0-4EEA-C7674DCE5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ED574B-4DF6-5C20-A326-ED544D84D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AE6C-716E-44FD-AE63-8123E50F87A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DB9C17-F3CE-9A0E-AA19-979F79DD2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6C913-12C9-61BE-08B6-96BCC491D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EB8E-B90A-4A41-9C2D-760D3073C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162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8B98D-DDE8-9F1E-30D6-DF14AA654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864D6-9EF8-5143-0DE0-26C2459A7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D4DAE-69F2-367C-4FA5-D46C2754A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AE6C-716E-44FD-AE63-8123E50F87A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11F2F-7A34-1C62-D36B-023ADC011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1C3DA6-84BE-F55C-8A3D-E0E6C823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EB8E-B90A-4A41-9C2D-760D3073C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978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39E1B-4796-9DE6-0D5D-C47B140D2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53968-118A-8F85-918A-92E11D609D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66F8BA-9B68-C10D-247A-B7F2E5D378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B9BA16-7C78-DDEE-796C-5FC78559B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AE6C-716E-44FD-AE63-8123E50F87A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F0138F-67F7-2E71-5CD8-A9913F6C6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F8C77C-0FA0-BCE1-59CF-4C4282CBD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EB8E-B90A-4A41-9C2D-760D3073C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586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8BB77-D131-6781-2900-3C589F9A3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6C5479-AF26-5CB9-5253-DF1B55FEE2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2699D8-BACB-B954-9574-8BA6062591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807D9D-550E-A60C-E6DB-5271DCA4DB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D16A7C-9E48-18D7-0706-2998064E28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FBF0CC-DE6F-8BD4-686C-D506CD82E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AE6C-716E-44FD-AE63-8123E50F87A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8A1EEC-C23F-2910-BCEF-EE3D965A0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E1358B-9709-0F43-3CF3-2E3DC9F60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EB8E-B90A-4A41-9C2D-760D3073C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351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EBB84-285A-9DE3-B1CF-787E27957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3852EA-30DB-86FB-0C28-97E8F567E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AE6C-716E-44FD-AE63-8123E50F87A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1D90E0-B93B-D0EE-2E81-C9F8FE2A9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76F8CE-57A4-AA97-F770-C9560D20D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EB8E-B90A-4A41-9C2D-760D3073C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23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9311EA-D8AC-C2EA-7902-767791E20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AE6C-716E-44FD-AE63-8123E50F87A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092F9-5D81-3E88-E0D6-55C02C1A5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D53A74-3565-FE13-DDA9-FDA0964CE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EB8E-B90A-4A41-9C2D-760D3073C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649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E5123-AA81-D5D8-78A7-6366EE538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C4ECE-55D2-AA49-BE12-D4ACA0BD3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0317D0-6A2B-5803-EEB3-EA7C1B9600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2B6E5F-A2CA-6CC6-F7D2-59860FAF9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AE6C-716E-44FD-AE63-8123E50F87A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09AC8A-D7A1-7FF3-CA5E-5BC59698D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339ED1-F539-4B83-A5AD-466EED644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EB8E-B90A-4A41-9C2D-760D3073C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62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47C69-56E6-DEBB-CB89-8D34AF7A4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CD45F6-1627-7D0A-B5FE-F1781F1D31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9960E7-108B-D39B-00E4-1846E1CF4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C445AD-8A2B-11ED-30FF-7EA099B07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AE6C-716E-44FD-AE63-8123E50F87A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654486-C246-A3C4-BF40-96CE54BB0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5E6A4E-4059-DB2E-8E51-D09F7147E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FEB8E-B90A-4A41-9C2D-760D3073C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04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E4A3F7-290A-8825-4F35-B1B2A40DA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160E1C-C09D-09FE-5FF2-C0E3EE926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ED3E37-FD32-0B72-F540-1E6E00159D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AAE6C-716E-44FD-AE63-8123E50F87AB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51709F-8DB0-101F-1C78-D9ABC8E579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F30F4-F5F4-5F60-9B32-3F8C260657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FEB8E-B90A-4A41-9C2D-760D3073C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80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everal logos of various brands&#10;&#10;Description automatically generated">
            <a:extLst>
              <a:ext uri="{FF2B5EF4-FFF2-40B4-BE49-F238E27FC236}">
                <a16:creationId xmlns:a16="http://schemas.microsoft.com/office/drawing/2014/main" id="{8B5F2C53-0D12-3520-0ADE-61D0571C399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160" t="47805" r="5952" b="31326"/>
          <a:stretch/>
        </p:blipFill>
        <p:spPr>
          <a:xfrm>
            <a:off x="7952375" y="5208906"/>
            <a:ext cx="2865557" cy="843313"/>
          </a:xfrm>
          <a:prstGeom prst="rect">
            <a:avLst/>
          </a:prstGeom>
        </p:spPr>
      </p:pic>
      <p:pic>
        <p:nvPicPr>
          <p:cNvPr id="5" name="Picture 4" descr="A logo for a charity&#10;&#10;Description automatically generated">
            <a:extLst>
              <a:ext uri="{FF2B5EF4-FFF2-40B4-BE49-F238E27FC236}">
                <a16:creationId xmlns:a16="http://schemas.microsoft.com/office/drawing/2014/main" id="{56304421-0F92-E078-DCC2-7C0F67A4057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07" b="8108"/>
          <a:stretch/>
        </p:blipFill>
        <p:spPr>
          <a:xfrm>
            <a:off x="2179230" y="129309"/>
            <a:ext cx="7833540" cy="3435927"/>
          </a:xfrm>
          <a:prstGeom prst="rect">
            <a:avLst/>
          </a:prstGeom>
        </p:spPr>
      </p:pic>
      <p:pic>
        <p:nvPicPr>
          <p:cNvPr id="7" name="Picture 6" descr="Several logos of various brands&#10;&#10;Description automatically generated">
            <a:extLst>
              <a:ext uri="{FF2B5EF4-FFF2-40B4-BE49-F238E27FC236}">
                <a16:creationId xmlns:a16="http://schemas.microsoft.com/office/drawing/2014/main" id="{AC12C99A-A069-54AA-DEC0-916AD4CC84D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6" r="73700" b="48291"/>
          <a:stretch/>
        </p:blipFill>
        <p:spPr>
          <a:xfrm>
            <a:off x="931898" y="4068556"/>
            <a:ext cx="1616364" cy="2167144"/>
          </a:xfrm>
          <a:prstGeom prst="rect">
            <a:avLst/>
          </a:prstGeom>
        </p:spPr>
      </p:pic>
      <p:pic>
        <p:nvPicPr>
          <p:cNvPr id="8" name="Picture 7" descr="Several logos of various brands&#10;&#10;Description automatically generated">
            <a:extLst>
              <a:ext uri="{FF2B5EF4-FFF2-40B4-BE49-F238E27FC236}">
                <a16:creationId xmlns:a16="http://schemas.microsoft.com/office/drawing/2014/main" id="{AA7BD204-468D-4CCF-02E4-6B9FEF6862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13" t="7197" r="38484" b="48161"/>
          <a:stretch/>
        </p:blipFill>
        <p:spPr>
          <a:xfrm>
            <a:off x="6239638" y="3897762"/>
            <a:ext cx="1760957" cy="1700582"/>
          </a:xfrm>
          <a:prstGeom prst="rect">
            <a:avLst/>
          </a:prstGeom>
        </p:spPr>
      </p:pic>
      <p:pic>
        <p:nvPicPr>
          <p:cNvPr id="9" name="Picture 8" descr="Several logos of various brands&#10;&#10;Description automatically generated">
            <a:extLst>
              <a:ext uri="{FF2B5EF4-FFF2-40B4-BE49-F238E27FC236}">
                <a16:creationId xmlns:a16="http://schemas.microsoft.com/office/drawing/2014/main" id="{C72369D0-2471-0D4D-E194-5C0C02C5DE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09" t="9064" r="3876" b="60853"/>
          <a:stretch/>
        </p:blipFill>
        <p:spPr>
          <a:xfrm>
            <a:off x="2548262" y="3774245"/>
            <a:ext cx="2444044" cy="1377883"/>
          </a:xfrm>
          <a:prstGeom prst="rect">
            <a:avLst/>
          </a:prstGeom>
        </p:spPr>
      </p:pic>
      <p:pic>
        <p:nvPicPr>
          <p:cNvPr id="10" name="Picture 9" descr="Several logos of various brands&#10;&#10;Description automatically generated">
            <a:extLst>
              <a:ext uri="{FF2B5EF4-FFF2-40B4-BE49-F238E27FC236}">
                <a16:creationId xmlns:a16="http://schemas.microsoft.com/office/drawing/2014/main" id="{635D601F-73B8-C7A7-5AA9-B25C779836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12" t="68013" r="5284" b="9269"/>
          <a:stretch/>
        </p:blipFill>
        <p:spPr>
          <a:xfrm>
            <a:off x="3424231" y="5272453"/>
            <a:ext cx="3136150" cy="963247"/>
          </a:xfrm>
          <a:prstGeom prst="rect">
            <a:avLst/>
          </a:prstGeom>
        </p:spPr>
      </p:pic>
      <p:pic>
        <p:nvPicPr>
          <p:cNvPr id="11" name="Picture 10" descr="Several logos of various brands&#10;&#10;Description automatically generated">
            <a:extLst>
              <a:ext uri="{FF2B5EF4-FFF2-40B4-BE49-F238E27FC236}">
                <a16:creationId xmlns:a16="http://schemas.microsoft.com/office/drawing/2014/main" id="{1D729E8D-462E-BF9F-BC15-1A6287AC3C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95" t="51364" r="49935" b="17139"/>
          <a:stretch/>
        </p:blipFill>
        <p:spPr>
          <a:xfrm>
            <a:off x="8949023" y="3854001"/>
            <a:ext cx="2865557" cy="1218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23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for a charity&#10;&#10;Description automatically generated">
            <a:extLst>
              <a:ext uri="{FF2B5EF4-FFF2-40B4-BE49-F238E27FC236}">
                <a16:creationId xmlns:a16="http://schemas.microsoft.com/office/drawing/2014/main" id="{7887605D-5D73-4FCE-200E-2327F15306F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07" b="8108"/>
          <a:stretch/>
        </p:blipFill>
        <p:spPr>
          <a:xfrm>
            <a:off x="4036973" y="206947"/>
            <a:ext cx="4118053" cy="18062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8B2E23A-0B58-6EB2-4ABA-C9B85A032FA5}"/>
              </a:ext>
            </a:extLst>
          </p:cNvPr>
          <p:cNvSpPr txBox="1"/>
          <p:nvPr/>
        </p:nvSpPr>
        <p:spPr>
          <a:xfrm>
            <a:off x="1" y="2240904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Medicaid Expansion?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3CDBA1-845D-06D1-2952-BDCD1FBC2BF6}"/>
              </a:ext>
            </a:extLst>
          </p:cNvPr>
          <p:cNvSpPr txBox="1"/>
          <p:nvPr/>
        </p:nvSpPr>
        <p:spPr>
          <a:xfrm>
            <a:off x="895927" y="3114942"/>
            <a:ext cx="1051098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Keeps money in your pocket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Shields you from medical debt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Removes barriers to 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Boosts our economy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Defends rural communities</a:t>
            </a:r>
          </a:p>
        </p:txBody>
      </p:sp>
    </p:spTree>
    <p:extLst>
      <p:ext uri="{BB962C8B-B14F-4D97-AF65-F5344CB8AC3E}">
        <p14:creationId xmlns:p14="http://schemas.microsoft.com/office/powerpoint/2010/main" val="256885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D9CCDE50-661B-3A1C-1D89-F3D4FECA24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1304" y="2991375"/>
            <a:ext cx="1786402" cy="178640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7C37D50-23B8-5DC6-9687-7FF6F0880495}"/>
              </a:ext>
            </a:extLst>
          </p:cNvPr>
          <p:cNvSpPr txBox="1"/>
          <p:nvPr/>
        </p:nvSpPr>
        <p:spPr>
          <a:xfrm>
            <a:off x="4123237" y="879895"/>
            <a:ext cx="7418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Join us for “Love Thy Neighbor” Day at the Statehouse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80AE86B-F274-FC1F-8065-625653B4AB5E}"/>
              </a:ext>
            </a:extLst>
          </p:cNvPr>
          <p:cNvSpPr txBox="1"/>
          <p:nvPr/>
        </p:nvSpPr>
        <p:spPr>
          <a:xfrm>
            <a:off x="2980905" y="2752921"/>
            <a:ext cx="7213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February 4, 2025, 10:00am</a:t>
            </a: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Grace Episcopal Cathedral</a:t>
            </a: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701 SW 8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Avenue</a:t>
            </a: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Topeka, KS 66603</a:t>
            </a:r>
          </a:p>
          <a:p>
            <a:pPr algn="ctr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Lunch will be provided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27618BE-7625-98A3-A4EE-B4494CD1550C}"/>
              </a:ext>
            </a:extLst>
          </p:cNvPr>
          <p:cNvSpPr txBox="1"/>
          <p:nvPr/>
        </p:nvSpPr>
        <p:spPr>
          <a:xfrm>
            <a:off x="9450200" y="4591374"/>
            <a:ext cx="1503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Scan to RSVP</a:t>
            </a:r>
          </a:p>
        </p:txBody>
      </p:sp>
      <p:pic>
        <p:nvPicPr>
          <p:cNvPr id="5" name="Picture 4" descr="A blue and white flyer with text and a heart and a house&#10;&#10;Description automatically generated">
            <a:extLst>
              <a:ext uri="{FF2B5EF4-FFF2-40B4-BE49-F238E27FC236}">
                <a16:creationId xmlns:a16="http://schemas.microsoft.com/office/drawing/2014/main" id="{C041F8BD-540B-D7B1-DA8A-1CC96E77DA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166"/>
          <a:stretch/>
        </p:blipFill>
        <p:spPr>
          <a:xfrm>
            <a:off x="650045" y="485775"/>
            <a:ext cx="3429000" cy="588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713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for a charity&#10;&#10;Description automatically generated">
            <a:extLst>
              <a:ext uri="{FF2B5EF4-FFF2-40B4-BE49-F238E27FC236}">
                <a16:creationId xmlns:a16="http://schemas.microsoft.com/office/drawing/2014/main" id="{7887605D-5D73-4FCE-200E-2327F15306F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07" b="8108"/>
          <a:stretch/>
        </p:blipFill>
        <p:spPr>
          <a:xfrm>
            <a:off x="4036973" y="206947"/>
            <a:ext cx="4118053" cy="18062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8B2E23A-0B58-6EB2-4ABA-C9B85A032FA5}"/>
              </a:ext>
            </a:extLst>
          </p:cNvPr>
          <p:cNvSpPr txBox="1"/>
          <p:nvPr/>
        </p:nvSpPr>
        <p:spPr>
          <a:xfrm>
            <a:off x="1" y="2171893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More Resources</a:t>
            </a:r>
          </a:p>
        </p:txBody>
      </p:sp>
      <p:pic>
        <p:nvPicPr>
          <p:cNvPr id="7" name="Picture 6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438D6B36-E329-3310-7FDA-509CF32BEE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2" y="2976920"/>
            <a:ext cx="2857500" cy="28575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8B4E4C1-18BE-5A74-DB9C-652E62BCC258}"/>
              </a:ext>
            </a:extLst>
          </p:cNvPr>
          <p:cNvSpPr txBox="1"/>
          <p:nvPr/>
        </p:nvSpPr>
        <p:spPr>
          <a:xfrm>
            <a:off x="1089891" y="5653265"/>
            <a:ext cx="2586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Resources from the Alliance for a Healthy Kansas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662F39-84B5-F628-D3C6-7BDE00B91C2C}"/>
              </a:ext>
            </a:extLst>
          </p:cNvPr>
          <p:cNvSpPr txBox="1"/>
          <p:nvPr/>
        </p:nvSpPr>
        <p:spPr>
          <a:xfrm>
            <a:off x="4484515" y="3270218"/>
            <a:ext cx="684196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County specific fact sheets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Faith-based advocacy toolkit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2025 Briefing Book on Medicaid Expansion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Topic-specific resources</a:t>
            </a:r>
          </a:p>
          <a:p>
            <a:r>
              <a:rPr lang="en-US" sz="2800" i="1" dirty="0"/>
              <a:t>…and more!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06648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D3E85D8-2994-FCF0-6909-7953A57710B0}"/>
              </a:ext>
            </a:extLst>
          </p:cNvPr>
          <p:cNvSpPr txBox="1"/>
          <p:nvPr/>
        </p:nvSpPr>
        <p:spPr>
          <a:xfrm>
            <a:off x="437929" y="815240"/>
            <a:ext cx="7418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Join the Healthy Kansas Advocacy Community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C85992-54F8-5CDA-01CB-C396B6D98F16}"/>
              </a:ext>
            </a:extLst>
          </p:cNvPr>
          <p:cNvSpPr txBox="1"/>
          <p:nvPr/>
        </p:nvSpPr>
        <p:spPr>
          <a:xfrm>
            <a:off x="1268940" y="2328254"/>
            <a:ext cx="57566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group of Kansans who want to work together to advocate for Medicaid expansion in their communities. No prior advocacy experience required!</a:t>
            </a:r>
          </a:p>
        </p:txBody>
      </p:sp>
      <p:pic>
        <p:nvPicPr>
          <p:cNvPr id="10" name="Picture 9" descr="A close-up of a person holding a paper&#10;&#10;Description automatically generated">
            <a:extLst>
              <a:ext uri="{FF2B5EF4-FFF2-40B4-BE49-F238E27FC236}">
                <a16:creationId xmlns:a16="http://schemas.microsoft.com/office/drawing/2014/main" id="{29EFAEFC-6837-01F4-50E5-708C2E89DF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6242" y="469727"/>
            <a:ext cx="3329182" cy="5918545"/>
          </a:xfrm>
          <a:prstGeom prst="rect">
            <a:avLst/>
          </a:prstGeom>
        </p:spPr>
      </p:pic>
      <p:pic>
        <p:nvPicPr>
          <p:cNvPr id="12" name="Picture 11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DD18691C-87BC-25F5-9C99-73A3EB6A86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7759" y="4038346"/>
            <a:ext cx="2029114" cy="202911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0DA9EA1-5B77-AA80-0553-356FE1DEAB2F}"/>
              </a:ext>
            </a:extLst>
          </p:cNvPr>
          <p:cNvSpPr txBox="1"/>
          <p:nvPr/>
        </p:nvSpPr>
        <p:spPr>
          <a:xfrm>
            <a:off x="2689225" y="5888871"/>
            <a:ext cx="25861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Join the HKAC email list</a:t>
            </a:r>
          </a:p>
        </p:txBody>
      </p:sp>
    </p:spTree>
    <p:extLst>
      <p:ext uri="{BB962C8B-B14F-4D97-AF65-F5344CB8AC3E}">
        <p14:creationId xmlns:p14="http://schemas.microsoft.com/office/powerpoint/2010/main" val="2182083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125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Lacey Kennett</dc:creator>
  <cp:lastModifiedBy>Lacey Kennett</cp:lastModifiedBy>
  <cp:revision>2</cp:revision>
  <dcterms:created xsi:type="dcterms:W3CDTF">2024-01-30T18:17:05Z</dcterms:created>
  <dcterms:modified xsi:type="dcterms:W3CDTF">2025-01-07T22:09:31Z</dcterms:modified>
</cp:coreProperties>
</file>